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264" r:id="rId5"/>
    <p:sldId id="313" r:id="rId6"/>
    <p:sldId id="314" r:id="rId7"/>
    <p:sldId id="315" r:id="rId8"/>
    <p:sldId id="316" r:id="rId9"/>
    <p:sldId id="317" r:id="rId10"/>
    <p:sldId id="318" r:id="rId11"/>
    <p:sldId id="31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00990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pPr/>
              <a:t>4/7/2023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3937635" y="1267730"/>
            <a:ext cx="126873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1827" y="2244830"/>
            <a:ext cx="6700347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826" y="4682063"/>
            <a:ext cx="6702635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4/7/2023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221826" y="5177408"/>
            <a:ext cx="4297721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177408"/>
            <a:ext cx="1466985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pPr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275166"/>
            <a:ext cx="6700266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3937635" y="1267730"/>
            <a:ext cx="126873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1867" y="4682062"/>
            <a:ext cx="670483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89070" y="1344503"/>
            <a:ext cx="116586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pPr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1868" y="5177408"/>
            <a:ext cx="4245101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9" y="5177408"/>
            <a:ext cx="1468754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4975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20" y="2103120"/>
            <a:ext cx="34975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pPr/>
              <a:t>4/7/2023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49758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92473"/>
            <a:ext cx="349758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4034" y="2074334"/>
            <a:ext cx="349758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4034" y="2792472"/>
            <a:ext cx="349758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pPr/>
              <a:t>4/7/2023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pPr/>
              <a:t>4/7/2023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pPr/>
              <a:t>4/7/2023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6089903" y="237744"/>
            <a:ext cx="28699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6190995" y="374904"/>
            <a:ext cx="2667762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651" y="607392"/>
            <a:ext cx="2371472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1435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3651" y="2336800"/>
            <a:ext cx="2371472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191000" y="6035040"/>
            <a:ext cx="146685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pPr/>
              <a:t>4/7/2023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4351" y="6035040"/>
            <a:ext cx="3438525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7547" y="6035040"/>
            <a:ext cx="917576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6089903" y="237744"/>
            <a:ext cx="28699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50" y="237744"/>
            <a:ext cx="577215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46753" y="6035040"/>
            <a:ext cx="1553972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9486" y="6035040"/>
            <a:ext cx="3441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035040"/>
            <a:ext cx="918972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6190995" y="374904"/>
            <a:ext cx="2667762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937" y="603504"/>
            <a:ext cx="2358581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937" y="2386584"/>
            <a:ext cx="2358581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78892" y="374904"/>
            <a:ext cx="8586216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2596" y="6035040"/>
            <a:ext cx="2169784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pPr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0" y="6035040"/>
            <a:ext cx="436245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5250" y="6035040"/>
            <a:ext cx="62865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xmlns="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6885"/>
            <a:ext cx="9143985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349" y="1616766"/>
            <a:ext cx="6487304" cy="32865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7200" dirty="0">
                <a:solidFill>
                  <a:srgbClr val="7030A0"/>
                </a:solidFill>
              </a:rPr>
              <a:t>The seven words from the cross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8348" y="4903305"/>
            <a:ext cx="6489591" cy="543081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600"/>
              </a:spcAft>
            </a:pPr>
            <a:r>
              <a:rPr lang="en-US" sz="4400" dirty="0"/>
              <a:t> </a:t>
            </a:r>
            <a:br>
              <a:rPr lang="en-US" sz="4400" dirty="0"/>
            </a:br>
            <a:r>
              <a:rPr lang="en-US" sz="4400" dirty="0"/>
              <a:t> </a:t>
            </a:r>
            <a:endParaRPr lang="en-US" sz="7200" dirty="0">
              <a:solidFill>
                <a:srgbClr val="00B050"/>
              </a:solidFill>
            </a:endParaRPr>
          </a:p>
          <a:p>
            <a:pPr>
              <a:spcAft>
                <a:spcPts val="600"/>
              </a:spcAft>
            </a:pP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937635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06365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937635" y="1913025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A9BD28-AB03-8AAB-F52D-BD103829C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en-US" sz="4400" b="0" i="0" u="none" strike="noStrike" kern="1200" cap="all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Next LT Pro Light" panose="02020404030301010803"/>
                <a:ea typeface="+mn-ea"/>
                <a:cs typeface="+mn-cs"/>
              </a:rPr>
              <a:t>The seven words from the cross</a:t>
            </a:r>
            <a:endParaRPr lang="en-C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C8CBF5-9E15-B98C-CCF9-44228F5CD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103120"/>
            <a:ext cx="7543800" cy="4271176"/>
          </a:xfr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lang="en-US" sz="7200" spc="80" dirty="0">
                <a:solidFill>
                  <a:prstClr val="black">
                    <a:lumMod val="95000"/>
                    <a:lumOff val="5000"/>
                  </a:prstClr>
                </a:solidFill>
                <a:latin typeface="Avenir Next LT Pro" panose="02020404030301010803"/>
              </a:rPr>
              <a:t>FIRST WORD:</a:t>
            </a:r>
            <a:r>
              <a:rPr kumimoji="0" lang="en-US" sz="7200" b="0" i="0" u="none" strike="noStrike" kern="1200" cap="none" spc="8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t/>
            </a:r>
            <a:br>
              <a:rPr kumimoji="0" lang="en-US" sz="7200" b="0" i="0" u="none" strike="noStrike" kern="1200" cap="none" spc="8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</a:br>
            <a:r>
              <a:rPr kumimoji="0" lang="en-US" sz="7200" b="0" i="0" u="none" strike="noStrike" kern="1200" cap="none" spc="8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8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FF"/>
                </a:highlight>
                <a:uLnTx/>
                <a:uFillTx/>
                <a:latin typeface="Avenir Next LT Pro" panose="02020404030301010803"/>
                <a:ea typeface="+mn-ea"/>
                <a:cs typeface="+mn-cs"/>
              </a:rPr>
              <a:t>FORGIVENESS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spc="80" dirty="0">
                <a:solidFill>
                  <a:prstClr val="black">
                    <a:lumMod val="95000"/>
                    <a:lumOff val="5000"/>
                  </a:prstClr>
                </a:solidFill>
              </a:rPr>
              <a:t>“Father, forgive them; for they do not know what they are doing”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spc="8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(LUKE 23:34)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xmlns="" val="281020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AA1BC4-6810-A450-E7DE-6BB21C07D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400" b="0" i="0" u="none" strike="noStrike" kern="1200" cap="all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Next LT Pro Light" panose="02020404030301010803"/>
                <a:ea typeface="+mn-ea"/>
                <a:cs typeface="+mn-cs"/>
              </a:rPr>
              <a:t>The seven words from the cross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E60205-E5C4-A907-3E42-BBF8E17CE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en-CA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t>SECOND WORD: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en-CA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highlight>
                  <a:srgbClr val="FF0000"/>
                </a:highlight>
                <a:uLnTx/>
                <a:uFillTx/>
                <a:latin typeface="Avenir Next LT Pro" panose="02020404030301010803"/>
                <a:ea typeface="+mn-ea"/>
                <a:cs typeface="+mn-cs"/>
              </a:rPr>
              <a:t>SALVATION</a:t>
            </a:r>
            <a:endParaRPr kumimoji="0" lang="en-CA" sz="7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highlight>
                <a:srgbClr val="FF0000"/>
              </a:highlight>
              <a:uLnTx/>
              <a:uFillTx/>
              <a:latin typeface="Avenir Next LT Pro" panose="020204040303010108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t>“Truly I say to you, today you shall be with Me in Paradise” </a:t>
            </a: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t/>
            </a:r>
            <a:b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</a:b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t>(Luke 23:43)</a:t>
            </a:r>
            <a:endParaRPr kumimoji="0" lang="en-C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92454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4DB222-B55C-CE32-49A9-4A71BA0C4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400" b="0" i="0" u="none" strike="noStrike" kern="1200" cap="all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Next LT Pro Light" panose="02020404030301010803"/>
                <a:ea typeface="+mn-ea"/>
                <a:cs typeface="+mn-cs"/>
              </a:rPr>
              <a:t>The seven words from the cross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7104A1-0FF9-48D4-336F-FC9E8B788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103120"/>
            <a:ext cx="7543800" cy="425792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CA" sz="7200" dirty="0"/>
              <a:t>THIRD WORD:</a:t>
            </a:r>
            <a:br>
              <a:rPr lang="en-CA" sz="7200" dirty="0"/>
            </a:br>
            <a:r>
              <a:rPr lang="en-CA" sz="7200" dirty="0">
                <a:solidFill>
                  <a:schemeClr val="bg1"/>
                </a:solidFill>
                <a:highlight>
                  <a:srgbClr val="FF0066"/>
                </a:highlight>
              </a:rPr>
              <a:t>AFFECTION</a:t>
            </a:r>
            <a:endParaRPr lang="en-CA" sz="4000" dirty="0">
              <a:solidFill>
                <a:schemeClr val="bg1"/>
              </a:solidFill>
              <a:highlight>
                <a:srgbClr val="FF0066"/>
              </a:highlight>
            </a:endParaRPr>
          </a:p>
          <a:p>
            <a:pPr marL="0" indent="0" algn="ctr">
              <a:buNone/>
            </a:pPr>
            <a:r>
              <a:rPr lang="en-CA" sz="4300" dirty="0"/>
              <a:t>“Woman, behold your son!” “Behold your mother”</a:t>
            </a:r>
            <a:br>
              <a:rPr lang="en-CA" sz="4300" dirty="0"/>
            </a:br>
            <a:r>
              <a:rPr lang="en-CA" sz="4300" dirty="0" smtClean="0"/>
              <a:t>(John 19:25-27)</a:t>
            </a:r>
            <a:endParaRPr lang="en-CA" sz="4300" dirty="0"/>
          </a:p>
          <a:p>
            <a:pPr marL="0" indent="0">
              <a:buNone/>
            </a:pPr>
            <a:endParaRPr lang="en-CA" sz="4000" dirty="0"/>
          </a:p>
          <a:p>
            <a:pPr marL="0" indent="0">
              <a:buNone/>
            </a:pPr>
            <a:endParaRPr lang="en-CA" sz="7200" dirty="0"/>
          </a:p>
        </p:txBody>
      </p:sp>
    </p:spTree>
    <p:extLst>
      <p:ext uri="{BB962C8B-B14F-4D97-AF65-F5344CB8AC3E}">
        <p14:creationId xmlns:p14="http://schemas.microsoft.com/office/powerpoint/2010/main" xmlns="" val="350211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546921-E8F2-B92E-E211-4BFCECBA3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400" b="0" i="0" u="none" strike="noStrike" kern="1200" cap="all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Next LT Pro Light" panose="02020404030301010803"/>
                <a:ea typeface="+mn-ea"/>
                <a:cs typeface="+mn-cs"/>
              </a:rPr>
              <a:t>The seven words from the cross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B350AE-4C35-19C3-F625-110B1AB95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103120"/>
            <a:ext cx="7543800" cy="411228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CA" sz="7200" dirty="0"/>
              <a:t>FOURTH WORD:</a:t>
            </a:r>
            <a:br>
              <a:rPr lang="en-CA" sz="7200" dirty="0"/>
            </a:br>
            <a:r>
              <a:rPr lang="en-CA" sz="7200" dirty="0">
                <a:solidFill>
                  <a:schemeClr val="bg1"/>
                </a:solidFill>
                <a:highlight>
                  <a:srgbClr val="800000"/>
                </a:highlight>
              </a:rPr>
              <a:t>ANGUISH</a:t>
            </a:r>
          </a:p>
          <a:p>
            <a:pPr marL="0" indent="0" algn="ctr">
              <a:buNone/>
            </a:pPr>
            <a:r>
              <a:rPr lang="en-CA" sz="4300" dirty="0"/>
              <a:t>“My God, My God, why have You forsaken Me?” </a:t>
            </a:r>
            <a:r>
              <a:rPr lang="en-CA" sz="4300" dirty="0" smtClean="0"/>
              <a:t/>
            </a:r>
            <a:br>
              <a:rPr lang="en-CA" sz="4300" dirty="0" smtClean="0"/>
            </a:br>
            <a:r>
              <a:rPr lang="en-CA" sz="4300" dirty="0" smtClean="0"/>
              <a:t>(Matthew 27:46)</a:t>
            </a:r>
            <a:endParaRPr lang="en-CA" sz="4300" dirty="0"/>
          </a:p>
        </p:txBody>
      </p:sp>
    </p:spTree>
    <p:extLst>
      <p:ext uri="{BB962C8B-B14F-4D97-AF65-F5344CB8AC3E}">
        <p14:creationId xmlns:p14="http://schemas.microsoft.com/office/powerpoint/2010/main" xmlns="" val="238398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8B9F85-154E-4CC1-37CE-F6CB916C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400" b="0" i="0" u="none" strike="noStrike" kern="1200" cap="all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Next LT Pro Light" panose="02020404030301010803"/>
                <a:ea typeface="+mn-ea"/>
                <a:cs typeface="+mn-cs"/>
              </a:rPr>
              <a:t>The seven words from the cross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EB7F52-11A2-679F-903B-579F9DF56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sz="7200" dirty="0"/>
              <a:t>FIFTH WORD:</a:t>
            </a:r>
            <a:br>
              <a:rPr lang="en-CA" sz="7200" dirty="0"/>
            </a:br>
            <a:r>
              <a:rPr lang="en-CA" sz="7200" dirty="0">
                <a:solidFill>
                  <a:schemeClr val="bg1"/>
                </a:solidFill>
                <a:highlight>
                  <a:srgbClr val="800080"/>
                </a:highlight>
              </a:rPr>
              <a:t>SUFFERING</a:t>
            </a:r>
            <a:r>
              <a:rPr lang="en-CA" sz="7200" dirty="0"/>
              <a:t/>
            </a:r>
            <a:br>
              <a:rPr lang="en-CA" sz="7200" dirty="0"/>
            </a:br>
            <a:r>
              <a:rPr lang="en-CA" sz="4000" dirty="0"/>
              <a:t>“I AM THIRSTY” </a:t>
            </a:r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4000" dirty="0" smtClean="0"/>
              <a:t>(</a:t>
            </a:r>
            <a:r>
              <a:rPr lang="en-CA" sz="4000" dirty="0"/>
              <a:t>John 19:28)</a:t>
            </a:r>
          </a:p>
        </p:txBody>
      </p:sp>
    </p:spTree>
    <p:extLst>
      <p:ext uri="{BB962C8B-B14F-4D97-AF65-F5344CB8AC3E}">
        <p14:creationId xmlns:p14="http://schemas.microsoft.com/office/powerpoint/2010/main" xmlns="" val="3708567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B25EC-FE94-1B8C-92DE-CDB5F0EB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400" b="0" i="0" u="none" strike="noStrike" kern="1200" cap="all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Next LT Pro Light" panose="02020404030301010803"/>
                <a:ea typeface="+mn-ea"/>
                <a:cs typeface="+mn-cs"/>
              </a:rPr>
              <a:t>The seven words from the cross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7D4E07-B7C7-7DEB-9CC5-F902ABD43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172264"/>
            <a:ext cx="7543800" cy="447937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CA" sz="7200" dirty="0"/>
              <a:t>SIXTH WORD</a:t>
            </a:r>
            <a:r>
              <a:rPr lang="en-CA" sz="7200" dirty="0" smtClean="0"/>
              <a:t>:               </a:t>
            </a:r>
            <a:r>
              <a:rPr lang="en-CA" sz="7800" dirty="0" smtClean="0">
                <a:solidFill>
                  <a:schemeClr val="bg1"/>
                </a:solidFill>
                <a:highlight>
                  <a:srgbClr val="0000FF"/>
                </a:highlight>
              </a:rPr>
              <a:t>VICTORY</a:t>
            </a:r>
            <a:br>
              <a:rPr lang="en-CA" sz="7800" dirty="0" smtClean="0">
                <a:solidFill>
                  <a:schemeClr val="bg1"/>
                </a:solidFill>
                <a:highlight>
                  <a:srgbClr val="0000FF"/>
                </a:highlight>
              </a:rPr>
            </a:br>
            <a:r>
              <a:rPr lang="en-CA" sz="3300" dirty="0"/>
              <a:t/>
            </a:r>
            <a:br>
              <a:rPr lang="en-CA" sz="3300" dirty="0"/>
            </a:br>
            <a:r>
              <a:rPr lang="en-CA" sz="4300" dirty="0"/>
              <a:t>“IT IS FINISHED!”</a:t>
            </a:r>
            <a:r>
              <a:rPr lang="en-CA" sz="4300" dirty="0">
                <a:solidFill>
                  <a:srgbClr val="009900"/>
                </a:solidFill>
              </a:rPr>
              <a:t> </a:t>
            </a:r>
            <a:br>
              <a:rPr lang="en-CA" sz="4300" dirty="0">
                <a:solidFill>
                  <a:srgbClr val="009900"/>
                </a:solidFill>
              </a:rPr>
            </a:br>
            <a:r>
              <a:rPr lang="en-CA" sz="4300" dirty="0"/>
              <a:t>GREEK TERM:</a:t>
            </a:r>
            <a:r>
              <a:rPr lang="en-CA" sz="4300" i="1" dirty="0"/>
              <a:t>TETELESTAI</a:t>
            </a:r>
            <a:r>
              <a:rPr lang="en-CA" sz="4300" dirty="0"/>
              <a:t> </a:t>
            </a:r>
            <a:br>
              <a:rPr lang="en-CA" sz="4300" dirty="0"/>
            </a:br>
            <a:r>
              <a:rPr lang="en-CA" sz="4300" dirty="0"/>
              <a:t> (John 19:30)</a:t>
            </a:r>
            <a:br>
              <a:rPr lang="en-CA" sz="4300" dirty="0"/>
            </a:br>
            <a:endParaRPr lang="en-CA" sz="43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26277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F6F31-3EFB-5B58-D45D-FDCAF9E22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400" b="0" i="0" u="none" strike="noStrike" kern="1200" cap="all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Next LT Pro Light" panose="02020404030301010803"/>
                <a:ea typeface="+mn-ea"/>
                <a:cs typeface="+mn-cs"/>
              </a:rPr>
              <a:t>The seven words from the cross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53CEFF-B744-0F24-59E6-0475EEFF3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103120"/>
            <a:ext cx="7543800" cy="431415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CA" sz="7200" dirty="0"/>
              <a:t>SEVENTH WORD: </a:t>
            </a:r>
            <a:br>
              <a:rPr lang="en-CA" sz="7200" dirty="0"/>
            </a:br>
            <a:r>
              <a:rPr lang="en-CA" sz="7200" dirty="0">
                <a:solidFill>
                  <a:schemeClr val="bg1"/>
                </a:solidFill>
                <a:highlight>
                  <a:srgbClr val="FF0066"/>
                </a:highlight>
              </a:rPr>
              <a:t>CONTENTMENT</a:t>
            </a:r>
          </a:p>
          <a:p>
            <a:pPr marL="0" indent="0" algn="ctr">
              <a:buNone/>
            </a:pPr>
            <a:r>
              <a:rPr lang="en-CA" sz="4000" dirty="0"/>
              <a:t>“Father, into Your hands </a:t>
            </a:r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4000" dirty="0" smtClean="0"/>
              <a:t>I </a:t>
            </a:r>
            <a:r>
              <a:rPr lang="en-CA" sz="4000" dirty="0"/>
              <a:t>commend My spirit” </a:t>
            </a:r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4000" dirty="0" smtClean="0"/>
              <a:t>(</a:t>
            </a:r>
            <a:r>
              <a:rPr lang="en-CA" sz="4000" dirty="0"/>
              <a:t>Luke 23:46)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968442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{805B2E6E-AFEB-46A4-8634-54FC349E1737}tf11531919_win32</Template>
  <TotalTime>103</TotalTime>
  <Words>89</Words>
  <Application>Microsoft Office PowerPoint</Application>
  <PresentationFormat>On-screen Show (4:3)</PresentationFormat>
  <Paragraphs>24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SavonVTI</vt:lpstr>
      <vt:lpstr>The seven words from the cross</vt:lpstr>
      <vt:lpstr>The seven words from the cross</vt:lpstr>
      <vt:lpstr>The seven words from the cross</vt:lpstr>
      <vt:lpstr>The seven words from the cross</vt:lpstr>
      <vt:lpstr>The seven words from the cross</vt:lpstr>
      <vt:lpstr>The seven words from the cross</vt:lpstr>
      <vt:lpstr>The seven words from the cross</vt:lpstr>
      <vt:lpstr>The seven words from the cross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seven words from the cross</dc:title>
  <dc:creator>Francis Williams</dc:creator>
  <cp:lastModifiedBy>sbcme</cp:lastModifiedBy>
  <cp:revision>5</cp:revision>
  <dcterms:created xsi:type="dcterms:W3CDTF">2023-04-05T20:49:29Z</dcterms:created>
  <dcterms:modified xsi:type="dcterms:W3CDTF">2023-04-07T09:06:06Z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